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D8B2-831A-4A33-AA5D-3CD8DA218473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A7BF-3CA6-458C-A2E0-B8F03104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3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D8B2-831A-4A33-AA5D-3CD8DA218473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A7BF-3CA6-458C-A2E0-B8F03104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6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D8B2-831A-4A33-AA5D-3CD8DA218473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A7BF-3CA6-458C-A2E0-B8F03104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43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D8B2-831A-4A33-AA5D-3CD8DA218473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A7BF-3CA6-458C-A2E0-B8F03104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73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D8B2-831A-4A33-AA5D-3CD8DA218473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A7BF-3CA6-458C-A2E0-B8F03104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61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D8B2-831A-4A33-AA5D-3CD8DA218473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A7BF-3CA6-458C-A2E0-B8F03104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8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D8B2-831A-4A33-AA5D-3CD8DA218473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A7BF-3CA6-458C-A2E0-B8F03104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5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D8B2-831A-4A33-AA5D-3CD8DA218473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A7BF-3CA6-458C-A2E0-B8F03104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03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D8B2-831A-4A33-AA5D-3CD8DA218473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A7BF-3CA6-458C-A2E0-B8F03104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454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D8B2-831A-4A33-AA5D-3CD8DA218473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A7BF-3CA6-458C-A2E0-B8F03104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824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D8B2-831A-4A33-AA5D-3CD8DA218473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A7BF-3CA6-458C-A2E0-B8F03104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4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D8B2-831A-4A33-AA5D-3CD8DA218473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A7BF-3CA6-458C-A2E0-B8F03104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95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D8B2-831A-4A33-AA5D-3CD8DA218473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A7BF-3CA6-458C-A2E0-B8F03104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949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0074D8B2-831A-4A33-AA5D-3CD8DA218473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FC31A7BF-3CA6-458C-A2E0-B8F03104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074D8B2-831A-4A33-AA5D-3CD8DA218473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C31A7BF-3CA6-458C-A2E0-B8F03104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134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r>
              <a:rPr lang="en-US" dirty="0" err="1" smtClean="0"/>
              <a:t>Powerpoint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92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354564"/>
            <a:ext cx="10572000" cy="3013788"/>
          </a:xfrm>
        </p:spPr>
        <p:txBody>
          <a:bodyPr/>
          <a:lstStyle/>
          <a:p>
            <a:pPr algn="ctr"/>
            <a:r>
              <a:rPr lang="en-US" dirty="0" smtClean="0"/>
              <a:t>Example: </a:t>
            </a:r>
            <a:br>
              <a:rPr lang="en-US" dirty="0" smtClean="0"/>
            </a:br>
            <a:r>
              <a:rPr lang="en-US" dirty="0" smtClean="0"/>
              <a:t>Chapter 10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>
            <a:noAutofit/>
          </a:bodyPr>
          <a:lstStyle/>
          <a:p>
            <a:r>
              <a:rPr lang="en-US" sz="2400" dirty="0" smtClean="0"/>
              <a:t>NAME: </a:t>
            </a:r>
          </a:p>
          <a:p>
            <a:r>
              <a:rPr lang="en-US" sz="2400" dirty="0" smtClean="0"/>
              <a:t>CLASS: </a:t>
            </a:r>
          </a:p>
          <a:p>
            <a:r>
              <a:rPr lang="en-US" sz="2400" dirty="0" smtClean="0"/>
              <a:t>DATE: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590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3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4616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rial Black" panose="020B0A04020102020204" pitchFamily="34" charset="0"/>
              </a:rPr>
              <a:t>1. Speed </a:t>
            </a:r>
            <a:endParaRPr lang="en-US" sz="5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4265" y="1670179"/>
            <a:ext cx="10982130" cy="208072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DEFINITION: </a:t>
            </a:r>
            <a:r>
              <a:rPr lang="en-US" dirty="0"/>
              <a:t>The average </a:t>
            </a:r>
            <a:r>
              <a:rPr lang="en-US" b="1" dirty="0"/>
              <a:t>speed</a:t>
            </a:r>
            <a:r>
              <a:rPr lang="en-US" dirty="0"/>
              <a:t> of an object in an interval of time is the distance travelled by the object divided by the duration of the interval; the instantaneous </a:t>
            </a:r>
            <a:r>
              <a:rPr lang="en-US" b="1" dirty="0"/>
              <a:t>speed</a:t>
            </a:r>
            <a:r>
              <a:rPr lang="en-US" dirty="0"/>
              <a:t> is the limit of the average </a:t>
            </a:r>
            <a:r>
              <a:rPr lang="en-US" b="1" dirty="0"/>
              <a:t>speed</a:t>
            </a:r>
            <a:r>
              <a:rPr lang="en-US" dirty="0"/>
              <a:t> as the duration of the time interval approaches zero</a:t>
            </a: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1026" name="Picture 2" descr="Image result for spe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981" y="3181740"/>
            <a:ext cx="8056247" cy="335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06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10</TotalTime>
  <Words>17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Century Gothic</vt:lpstr>
      <vt:lpstr>Wingdings 2</vt:lpstr>
      <vt:lpstr>Quotable</vt:lpstr>
      <vt:lpstr>Vocabulary Powerpoint</vt:lpstr>
      <vt:lpstr>Example:  Chapter 10 Vocabulary</vt:lpstr>
      <vt:lpstr>PowerPoint Presentation</vt:lpstr>
      <vt:lpstr>1. Speed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Powerpoint</dc:title>
  <dc:creator>Acbryant</dc:creator>
  <cp:lastModifiedBy>Acbryant</cp:lastModifiedBy>
  <cp:revision>2</cp:revision>
  <dcterms:created xsi:type="dcterms:W3CDTF">2017-09-26T20:09:45Z</dcterms:created>
  <dcterms:modified xsi:type="dcterms:W3CDTF">2017-09-26T20:20:33Z</dcterms:modified>
</cp:coreProperties>
</file>